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2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Hind" panose="020B0604020202020204" charset="0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10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1712ddf90_0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1712ddf90_0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1712ddf90_0_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1712ddf90_0_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1712ddf90_0_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1712ddf90_0_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1712ddf90_0_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1712ddf90_0_6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1712ddf90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1712ddf90_0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Sean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712ddf90_0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712ddf90_0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1712ddf90_0_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1712ddf90_0_6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1712ddf90_0_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1712ddf90_0_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1712ddf90_0_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1712ddf90_0_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1712ddf90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1712ddf90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1712ddf90_0_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1712ddf90_0_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1712ddf90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1712ddf90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Sam: Also do a scenario where this applies, buisness conference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1712ddf90_0_7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1712ddf90_0_7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Mike - Algorithm Field Testing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- Bug Fixing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- Battery Optimization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- Implementing common social media features, such as messaging, sharing content,...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- Preparing for winter release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1712ddf90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1712ddf90_0_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1712ddf90_0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1712ddf90_0_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1712ddf90_0_6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1712ddf90_0_6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Sam- bridge the gap between our digital and personal lives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-aides in creating a deeper more lasting connections through our propietary tagg system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712ddf90_0_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1712ddf90_0_6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Mike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712ddf90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1712ddf90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Mike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712ddf90_0_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1712ddf90_0_6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Mike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1712ddf90_0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1712ddf90_0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Mike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1712ddf90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1712ddf90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Mike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1712ddf90_0_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1712ddf90_0_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Mike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ctrTitle"/>
          </p:nvPr>
        </p:nvSpPr>
        <p:spPr>
          <a:xfrm>
            <a:off x="2328150" y="1991825"/>
            <a:ext cx="448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5" name="Google Shape;55;p14"/>
          <p:cNvSpPr/>
          <p:nvPr/>
        </p:nvSpPr>
        <p:spPr>
          <a:xfrm rot="5400000" flipH="1">
            <a:off x="6177275" y="-42337"/>
            <a:ext cx="3688200" cy="2246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4"/>
          <p:cNvSpPr/>
          <p:nvPr/>
        </p:nvSpPr>
        <p:spPr>
          <a:xfrm rot="5400000" flipH="1">
            <a:off x="-698074" y="3247200"/>
            <a:ext cx="3573900" cy="2177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4"/>
          <p:cNvSpPr/>
          <p:nvPr/>
        </p:nvSpPr>
        <p:spPr>
          <a:xfrm rot="-5400000" flipH="1">
            <a:off x="-428544" y="2831032"/>
            <a:ext cx="2195100" cy="13380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4"/>
          <p:cNvSpPr/>
          <p:nvPr/>
        </p:nvSpPr>
        <p:spPr>
          <a:xfrm rot="-5400000" flipH="1">
            <a:off x="563748" y="2068298"/>
            <a:ext cx="1518900" cy="9255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4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4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4"/>
          <p:cNvSpPr/>
          <p:nvPr/>
        </p:nvSpPr>
        <p:spPr>
          <a:xfrm rot="5400000" flipH="1">
            <a:off x="7217675" y="1270025"/>
            <a:ext cx="2394600" cy="1458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4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4"/>
          <p:cNvSpPr/>
          <p:nvPr/>
        </p:nvSpPr>
        <p:spPr>
          <a:xfrm rot="-5400000" flipH="1">
            <a:off x="7315902" y="2802275"/>
            <a:ext cx="1027800" cy="6261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4"/>
          <p:cNvSpPr/>
          <p:nvPr/>
        </p:nvSpPr>
        <p:spPr>
          <a:xfrm rot="-5400000" flipH="1">
            <a:off x="6337825" y="578875"/>
            <a:ext cx="1520100" cy="9261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ctrTitle"/>
          </p:nvPr>
        </p:nvSpPr>
        <p:spPr>
          <a:xfrm>
            <a:off x="2647900" y="1659550"/>
            <a:ext cx="3848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1"/>
          </p:nvPr>
        </p:nvSpPr>
        <p:spPr>
          <a:xfrm>
            <a:off x="2647975" y="2763850"/>
            <a:ext cx="3848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/>
          <p:nvPr/>
        </p:nvSpPr>
        <p:spPr>
          <a:xfrm rot="5400000" flipH="1">
            <a:off x="6177275" y="-42337"/>
            <a:ext cx="3688200" cy="2246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5"/>
          <p:cNvSpPr/>
          <p:nvPr/>
        </p:nvSpPr>
        <p:spPr>
          <a:xfrm rot="5400000" flipH="1">
            <a:off x="-698074" y="3247200"/>
            <a:ext cx="3573900" cy="2177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5"/>
          <p:cNvSpPr/>
          <p:nvPr/>
        </p:nvSpPr>
        <p:spPr>
          <a:xfrm rot="-5400000" flipH="1">
            <a:off x="-428544" y="2831032"/>
            <a:ext cx="2195100" cy="13380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5"/>
          <p:cNvSpPr/>
          <p:nvPr/>
        </p:nvSpPr>
        <p:spPr>
          <a:xfrm rot="-5400000" flipH="1">
            <a:off x="563748" y="2068298"/>
            <a:ext cx="1518900" cy="9255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5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5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5"/>
          <p:cNvSpPr/>
          <p:nvPr/>
        </p:nvSpPr>
        <p:spPr>
          <a:xfrm rot="5400000" flipH="1">
            <a:off x="7217675" y="1270025"/>
            <a:ext cx="2394600" cy="1458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5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5"/>
          <p:cNvSpPr/>
          <p:nvPr/>
        </p:nvSpPr>
        <p:spPr>
          <a:xfrm rot="-5400000" flipH="1">
            <a:off x="7315902" y="2802275"/>
            <a:ext cx="1027800" cy="6261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5"/>
          <p:cNvSpPr/>
          <p:nvPr/>
        </p:nvSpPr>
        <p:spPr>
          <a:xfrm rot="-5400000" flipH="1">
            <a:off x="6337825" y="578875"/>
            <a:ext cx="1520100" cy="9261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2225675" y="2161800"/>
            <a:ext cx="46926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›"/>
              <a:defRPr b="1"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8pPr>
            <a:lvl9pPr marL="4114800" lvl="8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»"/>
              <a:defRPr b="1" i="1"/>
            </a:lvl9pPr>
          </a:lstStyle>
          <a:p>
            <a:endParaRPr/>
          </a:p>
        </p:txBody>
      </p:sp>
      <p:grpSp>
        <p:nvGrpSpPr>
          <p:cNvPr id="80" name="Google Shape;80;p16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81" name="Google Shape;81;p16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6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6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6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6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" name="Google Shape;86;p16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6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6"/>
          <p:cNvSpPr/>
          <p:nvPr/>
        </p:nvSpPr>
        <p:spPr>
          <a:xfrm rot="-5400000" flipH="1">
            <a:off x="-358955" y="3663588"/>
            <a:ext cx="1838400" cy="1120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6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6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›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9pPr>
          </a:lstStyle>
          <a:p>
            <a:endParaRPr/>
          </a:p>
        </p:txBody>
      </p:sp>
      <p:grpSp>
        <p:nvGrpSpPr>
          <p:cNvPr id="94" name="Google Shape;94;p17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95" name="Google Shape;95;p17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7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7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7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7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" name="Google Shape;100;p17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101" name="Google Shape;101;p17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7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7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7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7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body" idx="1"/>
          </p:nvPr>
        </p:nvSpPr>
        <p:spPr>
          <a:xfrm>
            <a:off x="1067100" y="1706950"/>
            <a:ext cx="2977800" cy="3218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›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body" idx="2"/>
          </p:nvPr>
        </p:nvSpPr>
        <p:spPr>
          <a:xfrm>
            <a:off x="4224149" y="1706950"/>
            <a:ext cx="2977800" cy="3218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›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>
            <a:endParaRPr/>
          </a:p>
        </p:txBody>
      </p:sp>
      <p:grpSp>
        <p:nvGrpSpPr>
          <p:cNvPr id="110" name="Google Shape;110;p18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11" name="Google Shape;111;p18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8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8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8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8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" name="Google Shape;116;p18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117" name="Google Shape;117;p18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8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8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8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8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body" idx="1"/>
          </p:nvPr>
        </p:nvSpPr>
        <p:spPr>
          <a:xfrm>
            <a:off x="1067100" y="1676800"/>
            <a:ext cx="2024100" cy="324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›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body" idx="2"/>
          </p:nvPr>
        </p:nvSpPr>
        <p:spPr>
          <a:xfrm>
            <a:off x="3194801" y="1676800"/>
            <a:ext cx="2024100" cy="324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›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body" idx="3"/>
          </p:nvPr>
        </p:nvSpPr>
        <p:spPr>
          <a:xfrm>
            <a:off x="5322501" y="1676800"/>
            <a:ext cx="2024100" cy="324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›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grpSp>
        <p:nvGrpSpPr>
          <p:cNvPr id="127" name="Google Shape;127;p19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28" name="Google Shape;128;p19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9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9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9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9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" name="Google Shape;133;p19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134" name="Google Shape;134;p19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9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9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9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9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41" name="Google Shape;141;p20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42" name="Google Shape;142;p20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20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20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20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20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" name="Google Shape;147;p20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148" name="Google Shape;148;p20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20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20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20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20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body" idx="1"/>
          </p:nvPr>
        </p:nvSpPr>
        <p:spPr>
          <a:xfrm>
            <a:off x="1236500" y="4406300"/>
            <a:ext cx="66711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1pPr>
          </a:lstStyle>
          <a:p>
            <a:endParaRPr/>
          </a:p>
        </p:txBody>
      </p:sp>
      <p:grpSp>
        <p:nvGrpSpPr>
          <p:cNvPr id="155" name="Google Shape;155;p21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56" name="Google Shape;156;p21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21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21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21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21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" name="Google Shape;161;p21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162" name="Google Shape;162;p21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21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21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21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21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mall" type="blank">
  <p:cSld name="BLANK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22"/>
          <p:cNvGrpSpPr/>
          <p:nvPr/>
        </p:nvGrpSpPr>
        <p:grpSpPr>
          <a:xfrm>
            <a:off x="7934863" y="4"/>
            <a:ext cx="1209179" cy="2774603"/>
            <a:chOff x="7395202" y="-6"/>
            <a:chExt cx="1748884" cy="4013021"/>
          </a:xfrm>
        </p:grpSpPr>
        <p:sp>
          <p:nvSpPr>
            <p:cNvPr id="169" name="Google Shape;169;p22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22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22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22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22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" name="Google Shape;174;p22"/>
          <p:cNvGrpSpPr/>
          <p:nvPr/>
        </p:nvGrpSpPr>
        <p:grpSpPr>
          <a:xfrm>
            <a:off x="-1" y="2232486"/>
            <a:ext cx="874634" cy="2911268"/>
            <a:chOff x="3" y="2750304"/>
            <a:chExt cx="722480" cy="2404814"/>
          </a:xfrm>
        </p:grpSpPr>
        <p:sp>
          <p:nvSpPr>
            <p:cNvPr id="175" name="Google Shape;175;p22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22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22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22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22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ig">
  <p:cSld name="BLANK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23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82" name="Google Shape;182;p23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3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3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3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23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7" name="Google Shape;187;p23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3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3"/>
          <p:cNvSpPr/>
          <p:nvPr/>
        </p:nvSpPr>
        <p:spPr>
          <a:xfrm rot="-5400000" flipH="1">
            <a:off x="-358955" y="3663589"/>
            <a:ext cx="1838400" cy="1120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3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4" name="Google Shape;194;p2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5" name="Google Shape;19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8" name="Google Shape;198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02" name="Google Shape;202;p2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3" name="Google Shape;203;p2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›"/>
              <a:defRPr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›"/>
              <a:defRPr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›"/>
              <a:defRPr>
                <a:solidFill>
                  <a:schemeClr val="dk1"/>
                </a:solidFill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›"/>
              <a:defRPr>
                <a:solidFill>
                  <a:schemeClr val="dk1"/>
                </a:solidFill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›"/>
              <a:defRPr>
                <a:solidFill>
                  <a:schemeClr val="dk1"/>
                </a:solidFill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›"/>
              <a:defRPr>
                <a:solidFill>
                  <a:schemeClr val="dk1"/>
                </a:solidFill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›"/>
              <a:defRPr>
                <a:solidFill>
                  <a:schemeClr val="dk1"/>
                </a:solidFill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›"/>
              <a:defRPr>
                <a:solidFill>
                  <a:schemeClr val="dk1"/>
                </a:solidFill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7" name="Google Shape;207;p2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›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›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›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›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›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›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›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›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»"/>
              <a:defRPr sz="1200"/>
            </a:lvl9pPr>
          </a:lstStyle>
          <a:p>
            <a:endParaRPr/>
          </a:p>
        </p:txBody>
      </p:sp>
      <p:sp>
        <p:nvSpPr>
          <p:cNvPr id="208" name="Google Shape;20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1" name="Google Shape;211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41F30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://startupstockphotos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F30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>
            <a:spLocks noGrp="1"/>
          </p:cNvSpPr>
          <p:nvPr>
            <p:ph type="ctrTitle"/>
          </p:nvPr>
        </p:nvSpPr>
        <p:spPr>
          <a:xfrm>
            <a:off x="1195600" y="1186000"/>
            <a:ext cx="4091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D9FF"/>
                </a:solidFill>
              </a:rPr>
              <a:t>Team Tagg</a:t>
            </a:r>
            <a:endParaRPr sz="6000">
              <a:solidFill>
                <a:srgbClr val="00D9FF"/>
              </a:solidFill>
            </a:endParaRPr>
          </a:p>
        </p:txBody>
      </p:sp>
      <p:sp>
        <p:nvSpPr>
          <p:cNvPr id="217" name="Google Shape;217;p29"/>
          <p:cNvSpPr txBox="1">
            <a:spLocks noGrp="1"/>
          </p:cNvSpPr>
          <p:nvPr>
            <p:ph type="subTitle" idx="1"/>
          </p:nvPr>
        </p:nvSpPr>
        <p:spPr>
          <a:xfrm>
            <a:off x="1341200" y="1841050"/>
            <a:ext cx="3134700" cy="22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Sean Carroll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Max Galat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18" name="Google Shape;218;p29" descr="Best Vector 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7763" y="235725"/>
            <a:ext cx="37360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8"/>
          <p:cNvSpPr/>
          <p:nvPr/>
        </p:nvSpPr>
        <p:spPr>
          <a:xfrm>
            <a:off x="5534021" y="623036"/>
            <a:ext cx="1863608" cy="3921828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noFill/>
          <a:ln w="9525" cap="flat" cmpd="sng">
            <a:solidFill>
              <a:srgbClr val="FFC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8"/>
          <p:cNvSpPr txBox="1">
            <a:spLocks noGrp="1"/>
          </p:cNvSpPr>
          <p:nvPr>
            <p:ph type="body" idx="4294967295"/>
          </p:nvPr>
        </p:nvSpPr>
        <p:spPr>
          <a:xfrm>
            <a:off x="1319150" y="671150"/>
            <a:ext cx="32400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CC00"/>
                </a:solidFill>
              </a:rPr>
              <a:t>TAGG</a:t>
            </a:r>
            <a:r>
              <a:rPr lang="en" sz="1800" b="1"/>
              <a:t> REQUESTS</a:t>
            </a:r>
            <a:endParaRPr sz="18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Someone Tagged You. You decide what info you give them.</a:t>
            </a:r>
            <a:endParaRPr sz="18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278" name="Google Shape;278;p38" descr="UNREAD MESSAGE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8045" y="1200538"/>
            <a:ext cx="1555551" cy="276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/>
          <p:nvPr/>
        </p:nvSpPr>
        <p:spPr>
          <a:xfrm>
            <a:off x="5534021" y="623036"/>
            <a:ext cx="1863608" cy="3921828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noFill/>
          <a:ln w="9525" cap="flat" cmpd="sng">
            <a:solidFill>
              <a:srgbClr val="FFC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9"/>
          <p:cNvSpPr txBox="1">
            <a:spLocks noGrp="1"/>
          </p:cNvSpPr>
          <p:nvPr>
            <p:ph type="body" idx="4294967295"/>
          </p:nvPr>
        </p:nvSpPr>
        <p:spPr>
          <a:xfrm>
            <a:off x="1319150" y="671150"/>
            <a:ext cx="38781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CC00"/>
                </a:solidFill>
              </a:rPr>
              <a:t>TAGG </a:t>
            </a:r>
            <a:r>
              <a:rPr lang="en" sz="1800" b="1">
                <a:solidFill>
                  <a:schemeClr val="lt1"/>
                </a:solidFill>
              </a:rPr>
              <a:t>SETTINGS</a:t>
            </a:r>
            <a:endParaRPr sz="18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Tagg is cooking up connections. Tell him how you want it.</a:t>
            </a:r>
            <a:endParaRPr sz="1800"/>
          </a:p>
        </p:txBody>
      </p:sp>
      <p:pic>
        <p:nvPicPr>
          <p:cNvPr id="285" name="Google Shape;285;p39" descr="SETTING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8045" y="1200538"/>
            <a:ext cx="1555551" cy="276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0"/>
          <p:cNvSpPr/>
          <p:nvPr/>
        </p:nvSpPr>
        <p:spPr>
          <a:xfrm>
            <a:off x="5534021" y="623036"/>
            <a:ext cx="1863608" cy="3921828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noFill/>
          <a:ln w="9525" cap="flat" cmpd="sng">
            <a:solidFill>
              <a:srgbClr val="FFC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40"/>
          <p:cNvSpPr txBox="1">
            <a:spLocks noGrp="1"/>
          </p:cNvSpPr>
          <p:nvPr>
            <p:ph type="body" idx="4294967295"/>
          </p:nvPr>
        </p:nvSpPr>
        <p:spPr>
          <a:xfrm>
            <a:off x="1319150" y="671150"/>
            <a:ext cx="32400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CC00"/>
                </a:solidFill>
              </a:rPr>
              <a:t>TAGG </a:t>
            </a:r>
            <a:r>
              <a:rPr lang="en" sz="1800" b="1"/>
              <a:t>PROFILE</a:t>
            </a:r>
            <a:endParaRPr sz="18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See your </a:t>
            </a:r>
            <a:r>
              <a:rPr lang="en" sz="1800" b="1">
                <a:solidFill>
                  <a:schemeClr val="accent4"/>
                </a:solidFill>
              </a:rPr>
              <a:t>connections</a:t>
            </a:r>
            <a:endParaRPr sz="1800" b="1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Use your info from </a:t>
            </a:r>
            <a:r>
              <a:rPr lang="en" sz="1800" b="1">
                <a:solidFill>
                  <a:srgbClr val="0B5394"/>
                </a:solidFill>
              </a:rPr>
              <a:t>LinkedIn</a:t>
            </a:r>
            <a:endParaRPr sz="1800" b="1">
              <a:solidFill>
                <a:srgbClr val="0B5394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</a:rPr>
              <a:t>Create fun </a:t>
            </a:r>
            <a:r>
              <a:rPr lang="en" sz="1800" b="1">
                <a:solidFill>
                  <a:schemeClr val="accent5"/>
                </a:solidFill>
              </a:rPr>
              <a:t>Events</a:t>
            </a:r>
            <a:endParaRPr sz="1800" b="1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b="1"/>
          </a:p>
        </p:txBody>
      </p:sp>
      <p:pic>
        <p:nvPicPr>
          <p:cNvPr id="292" name="Google Shape;292;p40" descr="Profil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8045" y="1200538"/>
            <a:ext cx="1555551" cy="276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/>
          <p:nvPr/>
        </p:nvSpPr>
        <p:spPr>
          <a:xfrm>
            <a:off x="5534021" y="623036"/>
            <a:ext cx="1863608" cy="3921828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noFill/>
          <a:ln w="9525" cap="flat" cmpd="sng">
            <a:solidFill>
              <a:srgbClr val="FFC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42"/>
          <p:cNvSpPr txBox="1">
            <a:spLocks noGrp="1"/>
          </p:cNvSpPr>
          <p:nvPr>
            <p:ph type="body" idx="4294967295"/>
          </p:nvPr>
        </p:nvSpPr>
        <p:spPr>
          <a:xfrm>
            <a:off x="1319150" y="671150"/>
            <a:ext cx="32400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CC00"/>
                </a:solidFill>
              </a:rPr>
              <a:t>TAGG</a:t>
            </a:r>
            <a:r>
              <a:rPr lang="en" sz="1800" b="1"/>
              <a:t> EVENTS.</a:t>
            </a:r>
            <a:endParaRPr sz="18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Meet new connections or have fun with old.</a:t>
            </a:r>
            <a:endParaRPr sz="18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303" name="Google Shape;303;p42" descr="TAGG EVENT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8045" y="1200538"/>
            <a:ext cx="1555551" cy="276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3"/>
          <p:cNvSpPr/>
          <p:nvPr/>
        </p:nvSpPr>
        <p:spPr>
          <a:xfrm>
            <a:off x="5534021" y="623036"/>
            <a:ext cx="1863608" cy="3921828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noFill/>
          <a:ln w="9525" cap="flat" cmpd="sng">
            <a:solidFill>
              <a:srgbClr val="FFC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43"/>
          <p:cNvSpPr txBox="1">
            <a:spLocks noGrp="1"/>
          </p:cNvSpPr>
          <p:nvPr>
            <p:ph type="body" idx="4294967295"/>
          </p:nvPr>
        </p:nvSpPr>
        <p:spPr>
          <a:xfrm>
            <a:off x="1319150" y="671150"/>
            <a:ext cx="32400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CC00"/>
                </a:solidFill>
              </a:rPr>
              <a:t>TAGG</a:t>
            </a:r>
            <a:r>
              <a:rPr lang="en" sz="1800" b="1"/>
              <a:t> CIRCLES</a:t>
            </a:r>
            <a:endParaRPr sz="18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You’re popular. You hang out with a lot of </a:t>
            </a:r>
            <a:r>
              <a:rPr lang="en" sz="1800">
                <a:solidFill>
                  <a:schemeClr val="accent6"/>
                </a:solidFill>
              </a:rPr>
              <a:t>different people.</a:t>
            </a:r>
            <a:endParaRPr sz="1800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Tagg makes custom circles based on </a:t>
            </a:r>
            <a:r>
              <a:rPr lang="en" sz="1800">
                <a:solidFill>
                  <a:schemeClr val="accent1"/>
                </a:solidFill>
              </a:rPr>
              <a:t>who you’re with</a:t>
            </a:r>
            <a:r>
              <a:rPr lang="en" sz="1800"/>
              <a:t> and </a:t>
            </a:r>
            <a:r>
              <a:rPr lang="en" sz="1800">
                <a:solidFill>
                  <a:schemeClr val="accent3"/>
                </a:solidFill>
              </a:rPr>
              <a:t>where you are.</a:t>
            </a:r>
            <a:r>
              <a:rPr lang="en" sz="1800"/>
              <a:t> </a:t>
            </a:r>
            <a:endParaRPr sz="1800"/>
          </a:p>
        </p:txBody>
      </p:sp>
      <p:pic>
        <p:nvPicPr>
          <p:cNvPr id="310" name="Google Shape;310;p43" descr="TAGG CIRCLE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8045" y="1200538"/>
            <a:ext cx="1555551" cy="276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4"/>
          <p:cNvSpPr txBox="1">
            <a:spLocks noGrp="1"/>
          </p:cNvSpPr>
          <p:nvPr>
            <p:ph type="title" idx="4294967295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Revenue model</a:t>
            </a:r>
            <a:endParaRPr sz="2800"/>
          </a:p>
        </p:txBody>
      </p:sp>
      <p:sp>
        <p:nvSpPr>
          <p:cNvPr id="316" name="Google Shape;316;p44"/>
          <p:cNvSpPr txBox="1">
            <a:spLocks noGrp="1"/>
          </p:cNvSpPr>
          <p:nvPr>
            <p:ph type="title" idx="4294967295"/>
          </p:nvPr>
        </p:nvSpPr>
        <p:spPr>
          <a:xfrm>
            <a:off x="3880300" y="750825"/>
            <a:ext cx="3753900" cy="9621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GPS Data</a:t>
            </a:r>
            <a:endParaRPr/>
          </a:p>
        </p:txBody>
      </p:sp>
      <p:sp>
        <p:nvSpPr>
          <p:cNvPr id="317" name="Google Shape;317;p44"/>
          <p:cNvSpPr txBox="1">
            <a:spLocks noGrp="1"/>
          </p:cNvSpPr>
          <p:nvPr>
            <p:ph type="title" idx="4294967295"/>
          </p:nvPr>
        </p:nvSpPr>
        <p:spPr>
          <a:xfrm>
            <a:off x="3880300" y="3329176"/>
            <a:ext cx="3753900" cy="9621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Networking Events</a:t>
            </a:r>
            <a:endParaRPr/>
          </a:p>
        </p:txBody>
      </p:sp>
      <p:sp>
        <p:nvSpPr>
          <p:cNvPr id="318" name="Google Shape;318;p44"/>
          <p:cNvSpPr txBox="1">
            <a:spLocks noGrp="1"/>
          </p:cNvSpPr>
          <p:nvPr>
            <p:ph type="title" idx="4294967295"/>
          </p:nvPr>
        </p:nvSpPr>
        <p:spPr>
          <a:xfrm>
            <a:off x="3880301" y="2040007"/>
            <a:ext cx="3753900" cy="9621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Store Optimization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We’re At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6"/>
          <p:cNvSpPr txBox="1">
            <a:spLocks noGrp="1"/>
          </p:cNvSpPr>
          <p:nvPr>
            <p:ph type="ctrTitle" idx="4294967295"/>
          </p:nvPr>
        </p:nvSpPr>
        <p:spPr>
          <a:xfrm>
            <a:off x="1672075" y="2269150"/>
            <a:ext cx="5635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OUR</a:t>
            </a:r>
            <a:br>
              <a:rPr lang="en" sz="7200"/>
            </a:br>
            <a:r>
              <a:rPr lang="en" sz="7200"/>
              <a:t>ALGORITHM</a:t>
            </a:r>
            <a:endParaRPr sz="7200"/>
          </a:p>
        </p:txBody>
      </p:sp>
      <p:sp>
        <p:nvSpPr>
          <p:cNvPr id="329" name="Google Shape;329;p46"/>
          <p:cNvSpPr txBox="1">
            <a:spLocks noGrp="1"/>
          </p:cNvSpPr>
          <p:nvPr>
            <p:ph type="subTitle" idx="4294967295"/>
          </p:nvPr>
        </p:nvSpPr>
        <p:spPr>
          <a:xfrm>
            <a:off x="1672075" y="3411552"/>
            <a:ext cx="5635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proprietary way to sort people based on distance and time. </a:t>
            </a:r>
            <a:endParaRPr/>
          </a:p>
        </p:txBody>
      </p:sp>
      <p:sp>
        <p:nvSpPr>
          <p:cNvPr id="330" name="Google Shape;330;p46"/>
          <p:cNvSpPr/>
          <p:nvPr/>
        </p:nvSpPr>
        <p:spPr>
          <a:xfrm>
            <a:off x="5066647" y="717180"/>
            <a:ext cx="275621" cy="26317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" name="Google Shape;331;p46"/>
          <p:cNvGrpSpPr/>
          <p:nvPr/>
        </p:nvGrpSpPr>
        <p:grpSpPr>
          <a:xfrm>
            <a:off x="5424462" y="487507"/>
            <a:ext cx="1333298" cy="1333379"/>
            <a:chOff x="6654650" y="3665275"/>
            <a:chExt cx="409100" cy="409125"/>
          </a:xfrm>
        </p:grpSpPr>
        <p:sp>
          <p:nvSpPr>
            <p:cNvPr id="332" name="Google Shape;332;p46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6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4" name="Google Shape;334;p46"/>
          <p:cNvGrpSpPr/>
          <p:nvPr/>
        </p:nvGrpSpPr>
        <p:grpSpPr>
          <a:xfrm>
            <a:off x="4582487" y="1550340"/>
            <a:ext cx="484172" cy="484200"/>
            <a:chOff x="570875" y="4322250"/>
            <a:chExt cx="443300" cy="443325"/>
          </a:xfrm>
        </p:grpSpPr>
        <p:sp>
          <p:nvSpPr>
            <p:cNvPr id="335" name="Google Shape;335;p46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6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6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6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46"/>
          <p:cNvSpPr/>
          <p:nvPr/>
        </p:nvSpPr>
        <p:spPr>
          <a:xfrm rot="1892490">
            <a:off x="6821707" y="1112575"/>
            <a:ext cx="275600" cy="26315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46"/>
          <p:cNvSpPr/>
          <p:nvPr/>
        </p:nvSpPr>
        <p:spPr>
          <a:xfrm rot="-931596">
            <a:off x="6258096" y="1950628"/>
            <a:ext cx="186411" cy="17799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7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we’re generating lists</a:t>
            </a:r>
            <a:endParaRPr/>
          </a:p>
        </p:txBody>
      </p:sp>
      <p:sp>
        <p:nvSpPr>
          <p:cNvPr id="346" name="Google Shape;346;p47"/>
          <p:cNvSpPr/>
          <p:nvPr/>
        </p:nvSpPr>
        <p:spPr>
          <a:xfrm>
            <a:off x="3993100" y="1732325"/>
            <a:ext cx="2133000" cy="2133000"/>
          </a:xfrm>
          <a:prstGeom prst="ellipse">
            <a:avLst/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Alex</a:t>
            </a:r>
            <a:endParaRPr b="1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7" name="Google Shape;347;p47"/>
          <p:cNvSpPr/>
          <p:nvPr/>
        </p:nvSpPr>
        <p:spPr>
          <a:xfrm>
            <a:off x="1161200" y="1732325"/>
            <a:ext cx="2133000" cy="2133000"/>
          </a:xfrm>
          <a:prstGeom prst="ellipse">
            <a:avLst/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John</a:t>
            </a:r>
            <a:endParaRPr b="1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8" name="Google Shape;348;p47"/>
          <p:cNvSpPr/>
          <p:nvPr/>
        </p:nvSpPr>
        <p:spPr>
          <a:xfrm>
            <a:off x="2475825" y="2069075"/>
            <a:ext cx="2133000" cy="2133000"/>
          </a:xfrm>
          <a:prstGeom prst="ellipse">
            <a:avLst/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Becky</a:t>
            </a:r>
            <a:endParaRPr b="1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9" name="Google Shape;349;p47"/>
          <p:cNvSpPr/>
          <p:nvPr/>
        </p:nvSpPr>
        <p:spPr>
          <a:xfrm>
            <a:off x="1935275" y="2739550"/>
            <a:ext cx="2133000" cy="2133000"/>
          </a:xfrm>
          <a:prstGeom prst="ellipse">
            <a:avLst/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Sergey</a:t>
            </a:r>
            <a:endParaRPr b="1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8"/>
          <p:cNvSpPr txBox="1">
            <a:spLocks noGrp="1"/>
          </p:cNvSpPr>
          <p:nvPr>
            <p:ph type="body" idx="1"/>
          </p:nvPr>
        </p:nvSpPr>
        <p:spPr>
          <a:xfrm>
            <a:off x="1067100" y="1706950"/>
            <a:ext cx="2977800" cy="32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Firebase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Javascript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AngularJS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Java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NoSQL database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48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356" name="Google Shape;356;p48"/>
          <p:cNvSpPr txBox="1">
            <a:spLocks noGrp="1"/>
          </p:cNvSpPr>
          <p:nvPr>
            <p:ph type="body" idx="2"/>
          </p:nvPr>
        </p:nvSpPr>
        <p:spPr>
          <a:xfrm>
            <a:off x="4262999" y="1706950"/>
            <a:ext cx="2977800" cy="32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Xcode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Swift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Objective-c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CocoaPods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Google Maps API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 Sharing is </a:t>
            </a:r>
            <a:r>
              <a:rPr lang="en">
                <a:solidFill>
                  <a:schemeClr val="accent2"/>
                </a:solidFill>
              </a:rPr>
              <a:t>inefficient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24" name="Google Shape;224;p30"/>
          <p:cNvSpPr txBox="1">
            <a:spLocks noGrp="1"/>
          </p:cNvSpPr>
          <p:nvPr>
            <p:ph type="body" idx="1"/>
          </p:nvPr>
        </p:nvSpPr>
        <p:spPr>
          <a:xfrm>
            <a:off x="1067100" y="1650551"/>
            <a:ext cx="5972100" cy="22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›"/>
            </a:pPr>
            <a:r>
              <a:rPr lang="en">
                <a:solidFill>
                  <a:schemeClr val="accent2"/>
                </a:solidFill>
              </a:rPr>
              <a:t>~1.5 minutes</a:t>
            </a:r>
            <a:r>
              <a:rPr lang="en"/>
              <a:t> for # swap on iphone</a:t>
            </a:r>
            <a:endParaRPr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›"/>
            </a:pPr>
            <a:r>
              <a:rPr lang="en"/>
              <a:t>Typing in business card info </a:t>
            </a:r>
            <a:r>
              <a:rPr lang="en">
                <a:solidFill>
                  <a:schemeClr val="accent2"/>
                </a:solidFill>
              </a:rPr>
              <a:t>takes time</a:t>
            </a:r>
            <a:endParaRPr>
              <a:solidFill>
                <a:schemeClr val="accent2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›"/>
            </a:pPr>
            <a:r>
              <a:rPr lang="en"/>
              <a:t>It’s hard to </a:t>
            </a:r>
            <a:r>
              <a:rPr lang="en">
                <a:solidFill>
                  <a:schemeClr val="lt1"/>
                </a:solidFill>
              </a:rPr>
              <a:t>remember</a:t>
            </a:r>
            <a:r>
              <a:rPr lang="en">
                <a:solidFill>
                  <a:schemeClr val="accent2"/>
                </a:solidFill>
              </a:rPr>
              <a:t> </a:t>
            </a:r>
            <a:endParaRPr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9"/>
          <p:cNvSpPr txBox="1">
            <a:spLocks noGrp="1"/>
          </p:cNvSpPr>
          <p:nvPr>
            <p:ph type="title"/>
          </p:nvPr>
        </p:nvSpPr>
        <p:spPr>
          <a:xfrm>
            <a:off x="3187350" y="1716150"/>
            <a:ext cx="2769300" cy="8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What’s Next</a:t>
            </a:r>
            <a:endParaRPr sz="3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0"/>
          <p:cNvSpPr txBox="1">
            <a:spLocks noGrp="1"/>
          </p:cNvSpPr>
          <p:nvPr>
            <p:ph type="ctrTitle" idx="4294967295"/>
          </p:nvPr>
        </p:nvSpPr>
        <p:spPr>
          <a:xfrm>
            <a:off x="2239200" y="1405725"/>
            <a:ext cx="7492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 you! </a:t>
            </a:r>
            <a:endParaRPr sz="7200">
              <a:solidFill>
                <a:schemeClr val="accent2"/>
              </a:solidFill>
            </a:endParaRPr>
          </a:p>
        </p:txBody>
      </p:sp>
      <p:sp>
        <p:nvSpPr>
          <p:cNvPr id="367" name="Google Shape;367;p50"/>
          <p:cNvSpPr txBox="1">
            <a:spLocks noGrp="1"/>
          </p:cNvSpPr>
          <p:nvPr>
            <p:ph type="subTitle" idx="4294967295"/>
          </p:nvPr>
        </p:nvSpPr>
        <p:spPr>
          <a:xfrm>
            <a:off x="2319525" y="2314300"/>
            <a:ext cx="4939200" cy="14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6FF33"/>
                </a:solidFill>
              </a:rPr>
              <a:t>Any questions? </a:t>
            </a:r>
            <a:endParaRPr b="1">
              <a:solidFill>
                <a:srgbClr val="66FF33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6FF33"/>
                </a:solidFill>
              </a:rPr>
              <a:t>Any suggestions?</a:t>
            </a:r>
            <a:endParaRPr b="1">
              <a:solidFill>
                <a:srgbClr val="66FF33"/>
              </a:solidFill>
            </a:endParaRPr>
          </a:p>
        </p:txBody>
      </p:sp>
      <p:pic>
        <p:nvPicPr>
          <p:cNvPr id="368" name="Google Shape;368;p50" descr="10.jpg"/>
          <p:cNvPicPr preferRelativeResize="0"/>
          <p:nvPr/>
        </p:nvPicPr>
        <p:blipFill rotWithShape="1">
          <a:blip r:embed="rId3">
            <a:alphaModFix/>
          </a:blip>
          <a:srcRect l="22840" t="14463" r="22840" b="19038"/>
          <a:stretch/>
        </p:blipFill>
        <p:spPr>
          <a:xfrm rot="-5400000">
            <a:off x="-506100" y="506025"/>
            <a:ext cx="3251400" cy="2239200"/>
          </a:xfrm>
          <a:prstGeom prst="parallelogram">
            <a:avLst>
              <a:gd name="adj" fmla="val 63779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1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74" name="Google Shape;374;p51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›"/>
            </a:pPr>
            <a:r>
              <a:rPr lang="en" sz="2400"/>
              <a:t>Presentation template by </a:t>
            </a:r>
            <a:r>
              <a:rPr lang="en" sz="2400" u="sng"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›"/>
            </a:pPr>
            <a:r>
              <a:rPr lang="en" sz="2400"/>
              <a:t>Photographs by </a:t>
            </a:r>
            <a:r>
              <a:rPr lang="en" u="sng">
                <a:hlinkClick r:id="rId4"/>
              </a:rPr>
              <a:t>Startupstockphotos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1"/>
          <p:cNvPicPr preferRelativeResize="0"/>
          <p:nvPr/>
        </p:nvPicPr>
        <p:blipFill rotWithShape="1">
          <a:blip r:embed="rId3">
            <a:alphaModFix amt="31000"/>
          </a:blip>
          <a:srcRect l="7783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1"/>
          <p:cNvSpPr txBox="1">
            <a:spLocks noGrp="1"/>
          </p:cNvSpPr>
          <p:nvPr>
            <p:ph type="title" idx="4294967295"/>
          </p:nvPr>
        </p:nvSpPr>
        <p:spPr>
          <a:xfrm>
            <a:off x="823975" y="906625"/>
            <a:ext cx="7588200" cy="15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Make interactions </a:t>
            </a:r>
            <a:r>
              <a:rPr lang="en" sz="4800">
                <a:solidFill>
                  <a:schemeClr val="accent4"/>
                </a:solidFill>
              </a:rPr>
              <a:t>easier</a:t>
            </a:r>
            <a:r>
              <a:rPr lang="en" sz="4800"/>
              <a:t>       and more </a:t>
            </a:r>
            <a:r>
              <a:rPr lang="en" sz="4800">
                <a:solidFill>
                  <a:schemeClr val="accent5"/>
                </a:solidFill>
              </a:rPr>
              <a:t>social</a:t>
            </a:r>
            <a:endParaRPr sz="48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>
            <a:spLocks noGrp="1"/>
          </p:cNvSpPr>
          <p:nvPr>
            <p:ph type="ctrTitle"/>
          </p:nvPr>
        </p:nvSpPr>
        <p:spPr>
          <a:xfrm>
            <a:off x="2647900" y="1811950"/>
            <a:ext cx="3848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Meat &amp; Potatoes</a:t>
            </a:r>
            <a:endParaRPr/>
          </a:p>
        </p:txBody>
      </p:sp>
      <p:sp>
        <p:nvSpPr>
          <p:cNvPr id="236" name="Google Shape;236;p32"/>
          <p:cNvSpPr txBox="1">
            <a:spLocks noGrp="1"/>
          </p:cNvSpPr>
          <p:nvPr>
            <p:ph type="subTitle" idx="1"/>
          </p:nvPr>
        </p:nvSpPr>
        <p:spPr>
          <a:xfrm>
            <a:off x="2495575" y="2916250"/>
            <a:ext cx="3848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what our app does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/>
          <p:cNvSpPr/>
          <p:nvPr/>
        </p:nvSpPr>
        <p:spPr>
          <a:xfrm>
            <a:off x="5534021" y="623036"/>
            <a:ext cx="1863608" cy="3921828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noFill/>
          <a:ln w="9525" cap="flat" cmpd="sng">
            <a:solidFill>
              <a:srgbClr val="FFC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3"/>
          <p:cNvSpPr txBox="1">
            <a:spLocks noGrp="1"/>
          </p:cNvSpPr>
          <p:nvPr>
            <p:ph type="body" idx="4294967295"/>
          </p:nvPr>
        </p:nvSpPr>
        <p:spPr>
          <a:xfrm>
            <a:off x="1319150" y="671150"/>
            <a:ext cx="32400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CC00"/>
                </a:solidFill>
              </a:rPr>
              <a:t>TAGG</a:t>
            </a:r>
            <a:r>
              <a:rPr lang="en" sz="1800" b="1"/>
              <a:t> PROJECT</a:t>
            </a:r>
            <a:endParaRPr sz="18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Seamlessly connect with people on </a:t>
            </a:r>
            <a:r>
              <a:rPr lang="en" sz="1800">
                <a:solidFill>
                  <a:srgbClr val="00D9FF"/>
                </a:solidFill>
              </a:rPr>
              <a:t>every platform</a:t>
            </a:r>
            <a:endParaRPr sz="1800">
              <a:solidFill>
                <a:srgbClr val="00D9FF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With a touch of button</a:t>
            </a:r>
            <a:endParaRPr sz="1800"/>
          </a:p>
        </p:txBody>
      </p:sp>
      <p:pic>
        <p:nvPicPr>
          <p:cNvPr id="243" name="Google Shape;243;p33" descr="LOGIN SPLASH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8045" y="1200538"/>
            <a:ext cx="1555551" cy="276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/>
          <p:nvPr/>
        </p:nvSpPr>
        <p:spPr>
          <a:xfrm>
            <a:off x="5534021" y="623036"/>
            <a:ext cx="1863608" cy="3921828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noFill/>
          <a:ln w="9525" cap="flat" cmpd="sng">
            <a:solidFill>
              <a:srgbClr val="FFC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4"/>
          <p:cNvSpPr txBox="1">
            <a:spLocks noGrp="1"/>
          </p:cNvSpPr>
          <p:nvPr>
            <p:ph type="body" idx="4294967295"/>
          </p:nvPr>
        </p:nvSpPr>
        <p:spPr>
          <a:xfrm>
            <a:off x="1319150" y="671150"/>
            <a:ext cx="32400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CC00"/>
                </a:solidFill>
              </a:rPr>
              <a:t>TAGG </a:t>
            </a:r>
            <a:r>
              <a:rPr lang="en" sz="1800" b="1">
                <a:solidFill>
                  <a:schemeClr val="lt1"/>
                </a:solidFill>
              </a:rPr>
              <a:t>LISTS</a:t>
            </a:r>
            <a:endParaRPr sz="18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Based on your </a:t>
            </a:r>
            <a:r>
              <a:rPr lang="en" sz="1800">
                <a:solidFill>
                  <a:srgbClr val="00D9FF"/>
                </a:solidFill>
              </a:rPr>
              <a:t>location</a:t>
            </a:r>
            <a:r>
              <a:rPr lang="en" sz="1800"/>
              <a:t>, Tagg will develop a list of people that you spend the most </a:t>
            </a:r>
            <a:r>
              <a:rPr lang="en" sz="1800">
                <a:solidFill>
                  <a:srgbClr val="00D9FF"/>
                </a:solidFill>
              </a:rPr>
              <a:t>time</a:t>
            </a:r>
            <a:r>
              <a:rPr lang="en" sz="1800"/>
              <a:t> with.</a:t>
            </a:r>
            <a:endParaRPr sz="1800"/>
          </a:p>
        </p:txBody>
      </p:sp>
      <p:pic>
        <p:nvPicPr>
          <p:cNvPr id="250" name="Google Shape;250;p34" descr="CHANGE EMAIL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8045" y="1200538"/>
            <a:ext cx="1555551" cy="276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/>
          <p:nvPr/>
        </p:nvSpPr>
        <p:spPr>
          <a:xfrm>
            <a:off x="5534021" y="623036"/>
            <a:ext cx="1863608" cy="3921828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noFill/>
          <a:ln w="9525" cap="flat" cmpd="sng">
            <a:solidFill>
              <a:srgbClr val="FFC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5"/>
          <p:cNvSpPr txBox="1">
            <a:spLocks noGrp="1"/>
          </p:cNvSpPr>
          <p:nvPr>
            <p:ph type="body" idx="4294967295"/>
          </p:nvPr>
        </p:nvSpPr>
        <p:spPr>
          <a:xfrm>
            <a:off x="1319150" y="671150"/>
            <a:ext cx="37710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CC00"/>
                </a:solidFill>
              </a:rPr>
              <a:t>Forget </a:t>
            </a:r>
            <a:r>
              <a:rPr lang="en" sz="1800" b="1">
                <a:solidFill>
                  <a:schemeClr val="lt1"/>
                </a:solidFill>
              </a:rPr>
              <a:t>Where You Met Someone?</a:t>
            </a:r>
            <a:endParaRPr sz="18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Don’t worry, Tagg will remind you before you decide to connect.</a:t>
            </a:r>
            <a:endParaRPr sz="1800"/>
          </a:p>
        </p:txBody>
      </p:sp>
      <p:pic>
        <p:nvPicPr>
          <p:cNvPr id="257" name="Google Shape;257;p35" descr="Map One.png"/>
          <p:cNvPicPr preferRelativeResize="0"/>
          <p:nvPr/>
        </p:nvPicPr>
        <p:blipFill rotWithShape="1">
          <a:blip r:embed="rId3">
            <a:alphaModFix/>
          </a:blip>
          <a:srcRect l="99" r="109"/>
          <a:stretch/>
        </p:blipFill>
        <p:spPr>
          <a:xfrm>
            <a:off x="5688045" y="1200538"/>
            <a:ext cx="1555550" cy="2766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6"/>
          <p:cNvSpPr/>
          <p:nvPr/>
        </p:nvSpPr>
        <p:spPr>
          <a:xfrm>
            <a:off x="5534021" y="623036"/>
            <a:ext cx="1863608" cy="3921828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noFill/>
          <a:ln w="9525" cap="flat" cmpd="sng">
            <a:solidFill>
              <a:srgbClr val="FFC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6"/>
          <p:cNvSpPr txBox="1">
            <a:spLocks noGrp="1"/>
          </p:cNvSpPr>
          <p:nvPr>
            <p:ph type="body" idx="4294967295"/>
          </p:nvPr>
        </p:nvSpPr>
        <p:spPr>
          <a:xfrm>
            <a:off x="1319150" y="671150"/>
            <a:ext cx="35508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CC00"/>
                </a:solidFill>
              </a:rPr>
              <a:t>CONNECT </a:t>
            </a:r>
            <a:r>
              <a:rPr lang="en" sz="1800" b="1">
                <a:solidFill>
                  <a:schemeClr val="lt1"/>
                </a:solidFill>
              </a:rPr>
              <a:t>ON ALL PLATFORMS</a:t>
            </a:r>
            <a:endParaRPr sz="18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Choose what information you want to share</a:t>
            </a:r>
            <a:endParaRPr sz="1800"/>
          </a:p>
        </p:txBody>
      </p:sp>
      <p:pic>
        <p:nvPicPr>
          <p:cNvPr id="264" name="Google Shape;264;p36" descr="Toasts &amp; Loaders.png"/>
          <p:cNvPicPr preferRelativeResize="0"/>
          <p:nvPr/>
        </p:nvPicPr>
        <p:blipFill rotWithShape="1">
          <a:blip r:embed="rId3">
            <a:alphaModFix/>
          </a:blip>
          <a:srcRect l="347" r="347"/>
          <a:stretch/>
        </p:blipFill>
        <p:spPr>
          <a:xfrm>
            <a:off x="5688045" y="1200538"/>
            <a:ext cx="1555550" cy="2766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/>
          <p:nvPr/>
        </p:nvSpPr>
        <p:spPr>
          <a:xfrm>
            <a:off x="5534021" y="623036"/>
            <a:ext cx="1863608" cy="3921828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noFill/>
          <a:ln w="9525" cap="flat" cmpd="sng">
            <a:solidFill>
              <a:srgbClr val="FFC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7"/>
          <p:cNvSpPr txBox="1">
            <a:spLocks noGrp="1"/>
          </p:cNvSpPr>
          <p:nvPr>
            <p:ph type="body" idx="4294967295"/>
          </p:nvPr>
        </p:nvSpPr>
        <p:spPr>
          <a:xfrm>
            <a:off x="1351550" y="690575"/>
            <a:ext cx="35313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CC00"/>
                </a:solidFill>
              </a:rPr>
              <a:t>BOOM!</a:t>
            </a:r>
            <a:endParaRPr sz="18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You’re now connected on all platforms with a touch of a button. Phone and Email too.</a:t>
            </a:r>
            <a:endParaRPr sz="1800"/>
          </a:p>
        </p:txBody>
      </p:sp>
      <p:pic>
        <p:nvPicPr>
          <p:cNvPr id="271" name="Google Shape;271;p37" descr="TAGGED!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8045" y="1200538"/>
            <a:ext cx="1555551" cy="276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umain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382</Words>
  <Application>Microsoft Office PowerPoint</Application>
  <PresentationFormat>On-screen Show (16:9)</PresentationFormat>
  <Paragraphs>90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Hind</vt:lpstr>
      <vt:lpstr>Simple Light</vt:lpstr>
      <vt:lpstr>Dumaine</vt:lpstr>
      <vt:lpstr>Team Tagg</vt:lpstr>
      <vt:lpstr>Contact Sharing is inefficient</vt:lpstr>
      <vt:lpstr>Make interactions easier       and more social</vt:lpstr>
      <vt:lpstr>The Meat &amp; Potatoes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Revenue model</vt:lpstr>
      <vt:lpstr>Where We’re At</vt:lpstr>
      <vt:lpstr>OUR ALGORITHM</vt:lpstr>
      <vt:lpstr>How we’re generating lists</vt:lpstr>
      <vt:lpstr>Implementation</vt:lpstr>
      <vt:lpstr>What’s Next</vt:lpstr>
      <vt:lpstr>Thank you! 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Tagg</dc:title>
  <cp:lastModifiedBy>Sean Carroll</cp:lastModifiedBy>
  <cp:revision>1</cp:revision>
  <dcterms:modified xsi:type="dcterms:W3CDTF">2019-01-10T02:57:31Z</dcterms:modified>
</cp:coreProperties>
</file>